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1" r:id="rId8"/>
    <p:sldId id="262" r:id="rId9"/>
    <p:sldId id="260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8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9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448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99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5282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64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41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8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1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2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3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6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6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7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95748-4A7D-4763-ADAE-E6F5248E29F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636B05-419D-480A-967C-107FC931C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7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47777"/>
            <a:ext cx="9144000" cy="3080825"/>
          </a:xfrm>
          <a:solidFill>
            <a:schemeClr val="accent1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 rtl="1"/>
            <a:r>
              <a:rPr lang="fa-IR" dirty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  <a:t>آموزش اصول پرونده نویسی</a:t>
            </a:r>
            <a:br>
              <a:rPr lang="fa-IR" dirty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</a:br>
            <a:br>
              <a:rPr lang="fa-IR" dirty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  <a:t>برگزار کننده : دکتر امیر اریس </a:t>
            </a:r>
            <a:br>
              <a:rPr lang="fa-IR" sz="2000" dirty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  <a:t>متخصص قلب و </a:t>
            </a:r>
            <a:r>
              <a:rPr lang="fa-IR" sz="200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  <a:t>عروق فلوشیپ اینترونشنال کاردیولوزی ـ عضو </a:t>
            </a:r>
            <a:r>
              <a:rPr lang="fa-IR" sz="2000" dirty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  <a:t>هیئت علمی گروه قلب </a:t>
            </a:r>
            <a:endParaRPr lang="en-US" sz="2000" dirty="0">
              <a:solidFill>
                <a:schemeClr val="tx2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93067"/>
            <a:ext cx="9144000" cy="1072662"/>
          </a:xfrm>
        </p:spPr>
        <p:txBody>
          <a:bodyPr/>
          <a:lstStyle/>
          <a:p>
            <a:pPr algn="ctr" rtl="1"/>
            <a:r>
              <a:rPr lang="fa-IR" dirty="0">
                <a:cs typeface="B Titr" panose="00000700000000000000" pitchFamily="2" charset="-78"/>
              </a:rPr>
              <a:t>مرکز آموزشی ،درمانی و تحقیقاتی قلب دکتر حشمت رشت </a:t>
            </a:r>
          </a:p>
          <a:p>
            <a:pPr algn="ctr" rtl="1"/>
            <a:r>
              <a:rPr lang="fa-IR" dirty="0">
                <a:cs typeface="B Titr" panose="00000700000000000000" pitchFamily="2" charset="-78"/>
              </a:rPr>
              <a:t>تیم مدیریت آموزشی گروه قلب و عروق 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9"/>
    </mc:Choice>
    <mc:Fallback xmlns="">
      <p:transition spd="slow" advTm="6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C9C65E13-B590-FCA5-A927-B970EF43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74"/>
            <a:ext cx="12192000" cy="695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226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5A356CA-5E91-B23B-64C5-1E16C06A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1218723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28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B82A-D68D-DFD3-1E13-3B2FAB1B1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7912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15000" dirty="0">
                <a:cs typeface="B Titr" panose="00000700000000000000" pitchFamily="2" charset="-78"/>
              </a:rPr>
              <a:t>پایان</a:t>
            </a:r>
            <a:r>
              <a:rPr lang="fa-IR" sz="15000" dirty="0"/>
              <a:t>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21796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3" y="1"/>
            <a:ext cx="5802923" cy="6858000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8"/>
    </mc:Choice>
    <mc:Fallback xmlns="">
      <p:transition spd="slow" advTm="3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23" y="0"/>
            <a:ext cx="6005146" cy="68580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5"/>
    </mc:Choice>
    <mc:Fallback xmlns="">
      <p:transition spd="slow" advTm="1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54" y="0"/>
            <a:ext cx="5560832" cy="68580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1"/>
    </mc:Choice>
    <mc:Fallback xmlns="">
      <p:transition spd="slow" advTm="2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85" y="1088"/>
            <a:ext cx="5266592" cy="6856912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33"/>
    </mc:Choice>
    <mc:Fallback xmlns="">
      <p:transition spd="slow" advTm="24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69" y="0"/>
            <a:ext cx="5460023" cy="68580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"/>
    </mc:Choice>
    <mc:Fallback xmlns="">
      <p:transition spd="slow" advTm="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98"/>
            <a:ext cx="5618285" cy="6856701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82"/>
    </mc:Choice>
    <mc:Fallback xmlns="">
      <p:transition spd="slow" advTm="19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85" y="31006"/>
            <a:ext cx="5503984" cy="6826993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4"/>
    </mc:Choice>
    <mc:Fallback xmlns="">
      <p:transition spd="slow" advTm="3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2" y="-288"/>
            <a:ext cx="5732585" cy="6858288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53"/>
    </mc:Choice>
    <mc:Fallback xmlns="">
      <p:transition spd="slow" advTm="19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</TotalTime>
  <Words>44</Words>
  <Application>Microsoft Office PowerPoint</Application>
  <PresentationFormat>Widescreen</PresentationFormat>
  <Paragraphs>4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 Titr</vt:lpstr>
      <vt:lpstr>Trebuchet MS</vt:lpstr>
      <vt:lpstr>Wingdings 3</vt:lpstr>
      <vt:lpstr>Facet</vt:lpstr>
      <vt:lpstr>آموزش اصول پرونده نویسی  برگزار کننده : دکتر امیر اریس  متخصص قلب و عروق فلوشیپ اینترونشنال کاردیولوزی ـ عضو هیئت علمی گروه قلب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اصول پرونده نویسی بیمارستان حشمت</dc:title>
  <dc:creator>doctor</dc:creator>
  <cp:lastModifiedBy>zinat sadat hoseini</cp:lastModifiedBy>
  <cp:revision>8</cp:revision>
  <dcterms:created xsi:type="dcterms:W3CDTF">2022-08-20T07:00:25Z</dcterms:created>
  <dcterms:modified xsi:type="dcterms:W3CDTF">2024-11-21T05:49:00Z</dcterms:modified>
</cp:coreProperties>
</file>